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977621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Got Nothing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Drop turner is a disappearing target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D6E9EB1-A8D5-4490-BC82-800859546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6684"/>
            <a:ext cx="7021411" cy="4615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 Got Nothing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I Got Nothing is a 32 round, 160 point, Comstock field course. There are sixteen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The drop turner and swinger are both activated by the stomp pad. The drop turner is a disappearing target, and the swinger is visible at rest. Please check the activators before walkthrough and set them the same way every time.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muzzle pointed at orange cone. Loaded carbine is held with both hands, safety on, shouldered.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230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211</cp:revision>
  <cp:lastPrinted>2016-01-15T21:54:08Z</cp:lastPrinted>
  <dcterms:created xsi:type="dcterms:W3CDTF">2002-08-21T12:11:08Z</dcterms:created>
  <dcterms:modified xsi:type="dcterms:W3CDTF">2020-01-10T18:39:52Z</dcterms:modified>
  <cp:category>Shooting</cp:category>
</cp:coreProperties>
</file>

<file path=docProps/thumbnail.jpeg>
</file>